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6858000" cy="9144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3" d="100"/>
          <a:sy n="73" d="100"/>
        </p:scale>
        <p:origin x="-1632" y="-7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E67A1-3D46-4A97-8292-AB2A0825A04B}" type="datetimeFigureOut">
              <a:rPr lang="de-DE" smtClean="0"/>
              <a:pPr/>
              <a:t>28.01.2018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1F99-5A92-4531-8EDA-0B46B3A93722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E67A1-3D46-4A97-8292-AB2A0825A04B}" type="datetimeFigureOut">
              <a:rPr lang="de-DE" smtClean="0"/>
              <a:pPr/>
              <a:t>28.01.2018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1F99-5A92-4531-8EDA-0B46B3A93722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E67A1-3D46-4A97-8292-AB2A0825A04B}" type="datetimeFigureOut">
              <a:rPr lang="de-DE" smtClean="0"/>
              <a:pPr/>
              <a:t>28.01.2018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1F99-5A92-4531-8EDA-0B46B3A93722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E67A1-3D46-4A97-8292-AB2A0825A04B}" type="datetimeFigureOut">
              <a:rPr lang="de-DE" smtClean="0"/>
              <a:pPr/>
              <a:t>28.01.2018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1F99-5A92-4531-8EDA-0B46B3A93722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E67A1-3D46-4A97-8292-AB2A0825A04B}" type="datetimeFigureOut">
              <a:rPr lang="de-DE" smtClean="0"/>
              <a:pPr/>
              <a:t>28.01.2018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1F99-5A92-4531-8EDA-0B46B3A93722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E67A1-3D46-4A97-8292-AB2A0825A04B}" type="datetimeFigureOut">
              <a:rPr lang="de-DE" smtClean="0"/>
              <a:pPr/>
              <a:t>28.01.2018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1F99-5A92-4531-8EDA-0B46B3A93722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E67A1-3D46-4A97-8292-AB2A0825A04B}" type="datetimeFigureOut">
              <a:rPr lang="de-DE" smtClean="0"/>
              <a:pPr/>
              <a:t>28.01.2018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1F99-5A92-4531-8EDA-0B46B3A93722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E67A1-3D46-4A97-8292-AB2A0825A04B}" type="datetimeFigureOut">
              <a:rPr lang="de-DE" smtClean="0"/>
              <a:pPr/>
              <a:t>28.01.2018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1F99-5A92-4531-8EDA-0B46B3A93722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E67A1-3D46-4A97-8292-AB2A0825A04B}" type="datetimeFigureOut">
              <a:rPr lang="de-DE" smtClean="0"/>
              <a:pPr/>
              <a:t>28.01.2018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1F99-5A92-4531-8EDA-0B46B3A93722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E67A1-3D46-4A97-8292-AB2A0825A04B}" type="datetimeFigureOut">
              <a:rPr lang="de-DE" smtClean="0"/>
              <a:pPr/>
              <a:t>28.01.2018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1F99-5A92-4531-8EDA-0B46B3A93722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E67A1-3D46-4A97-8292-AB2A0825A04B}" type="datetimeFigureOut">
              <a:rPr lang="de-DE" smtClean="0"/>
              <a:pPr/>
              <a:t>28.01.2018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1F99-5A92-4531-8EDA-0B46B3A93722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4E67A1-3D46-4A97-8292-AB2A0825A04B}" type="datetimeFigureOut">
              <a:rPr lang="de-DE" smtClean="0"/>
              <a:pPr/>
              <a:t>28.01.2018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3F1F99-5A92-4531-8EDA-0B46B3A93722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32656" y="0"/>
            <a:ext cx="6172200" cy="1524000"/>
          </a:xfrm>
        </p:spPr>
        <p:txBody>
          <a:bodyPr>
            <a:noAutofit/>
          </a:bodyPr>
          <a:lstStyle/>
          <a:p>
            <a:r>
              <a:rPr lang="de-DE" sz="3600" b="1" dirty="0" smtClean="0"/>
              <a:t>MOC Steinsberg e.V. im ADAC</a:t>
            </a:r>
            <a:endParaRPr lang="de-DE" sz="3600" b="1" dirty="0"/>
          </a:p>
        </p:txBody>
      </p:sp>
      <p:pic>
        <p:nvPicPr>
          <p:cNvPr id="1026" name="Picture 2" descr="F:\MOC Steinsberg\MOC Steinsberg\MOC Vereinslogo\MOC logo 08 ADAC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8680" y="1115616"/>
            <a:ext cx="1152128" cy="1152128"/>
          </a:xfrm>
          <a:prstGeom prst="rect">
            <a:avLst/>
          </a:prstGeom>
          <a:noFill/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40384" y="7380312"/>
            <a:ext cx="1213209" cy="916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feld 6"/>
          <p:cNvSpPr txBox="1"/>
          <p:nvPr/>
        </p:nvSpPr>
        <p:spPr>
          <a:xfrm>
            <a:off x="188640" y="2516264"/>
            <a:ext cx="6408712" cy="4524315"/>
          </a:xfrm>
          <a:prstGeom prst="rect">
            <a:avLst/>
          </a:prstGeom>
          <a:noFill/>
          <a:ln w="5715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1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Highlihgts</a:t>
            </a:r>
            <a:r>
              <a:rPr lang="de-DE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2018</a:t>
            </a:r>
          </a:p>
          <a:p>
            <a:endParaRPr lang="de-DE" sz="1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de-DE" sz="1200" b="1" dirty="0" smtClean="0">
                <a:latin typeface="Arial Black" pitchFamily="34" charset="0"/>
              </a:rPr>
              <a:t>09.06.- 10.06.2018 Odenwald Klassik </a:t>
            </a:r>
            <a:r>
              <a:rPr lang="de-DE" sz="1200" b="1" dirty="0" err="1" smtClean="0">
                <a:latin typeface="Arial Black" pitchFamily="34" charset="0"/>
              </a:rPr>
              <a:t>Walldürn</a:t>
            </a:r>
            <a:endParaRPr lang="de-DE" sz="1200" b="1" dirty="0" smtClean="0">
              <a:latin typeface="Arial Black" pitchFamily="34" charset="0"/>
            </a:endParaRPr>
          </a:p>
          <a:p>
            <a:pPr marL="171450" indent="-171450">
              <a:buFont typeface="Wingdings" panose="05000000000000000000" pitchFamily="2" charset="2"/>
              <a:buChar char="Ø"/>
            </a:pPr>
            <a:endParaRPr lang="de-DE" sz="1200" b="1" dirty="0">
              <a:latin typeface="Arial Black" pitchFamily="34" charset="0"/>
            </a:endParaRP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de-DE" sz="1200" b="1" dirty="0" smtClean="0">
                <a:latin typeface="Arial Black" pitchFamily="34" charset="0"/>
              </a:rPr>
              <a:t>13.07.- 14.07.2018 Heidelberg Historik</a:t>
            </a:r>
          </a:p>
          <a:p>
            <a:pPr lvl="3"/>
            <a:r>
              <a:rPr lang="de-DE" sz="1200" b="1" dirty="0">
                <a:latin typeface="Arial Black" pitchFamily="34" charset="0"/>
              </a:rPr>
              <a:t> </a:t>
            </a:r>
            <a:r>
              <a:rPr lang="de-DE" sz="1200" b="1" dirty="0" smtClean="0">
                <a:latin typeface="Arial Black" pitchFamily="34" charset="0"/>
              </a:rPr>
              <a:t>        - Freitag Nachmittag SP Stadion Parkplatz</a:t>
            </a:r>
          </a:p>
          <a:p>
            <a:pPr lvl="3"/>
            <a:r>
              <a:rPr lang="de-DE" sz="1200" b="1" dirty="0">
                <a:latin typeface="Arial Black" pitchFamily="34" charset="0"/>
              </a:rPr>
              <a:t>	</a:t>
            </a:r>
            <a:r>
              <a:rPr lang="de-DE" sz="1200" b="1" dirty="0" smtClean="0">
                <a:latin typeface="Arial Black" pitchFamily="34" charset="0"/>
              </a:rPr>
              <a:t>- Samstag Vormittag SP Stadion Parkplatz</a:t>
            </a:r>
          </a:p>
          <a:p>
            <a:pPr lvl="3"/>
            <a:r>
              <a:rPr lang="de-DE" sz="1200" b="1" dirty="0">
                <a:latin typeface="Arial Black" pitchFamily="34" charset="0"/>
              </a:rPr>
              <a:t>	</a:t>
            </a:r>
            <a:r>
              <a:rPr lang="de-DE" sz="1200" b="1" dirty="0" smtClean="0">
                <a:latin typeface="Arial Black" pitchFamily="34" charset="0"/>
              </a:rPr>
              <a:t>- Samstag Nachmittag DK an der MOC Schmiede</a:t>
            </a:r>
          </a:p>
          <a:p>
            <a:pPr marL="182563" lvl="3"/>
            <a:endParaRPr lang="de-DE" sz="1200" b="1" dirty="0">
              <a:latin typeface="Arial Black" pitchFamily="34" charset="0"/>
            </a:endParaRPr>
          </a:p>
          <a:p>
            <a:pPr marL="182563" lvl="3" indent="-182563">
              <a:buFont typeface="Wingdings" panose="05000000000000000000" pitchFamily="2" charset="2"/>
              <a:buChar char="Ø"/>
            </a:pPr>
            <a:r>
              <a:rPr lang="de-DE" sz="1200" b="1" dirty="0" smtClean="0">
                <a:latin typeface="Arial Black" pitchFamily="34" charset="0"/>
              </a:rPr>
              <a:t>04.08.2018   MOC Grillfest</a:t>
            </a:r>
          </a:p>
          <a:p>
            <a:pPr>
              <a:buFontTx/>
              <a:buChar char="-"/>
            </a:pPr>
            <a:endParaRPr lang="de-DE" sz="1200" b="1" dirty="0" smtClean="0">
              <a:latin typeface="Arial Black" pitchFamily="34" charset="0"/>
            </a:endParaRP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de-DE" sz="1200" b="1" dirty="0" smtClean="0">
                <a:latin typeface="Arial Black" pitchFamily="34" charset="0"/>
              </a:rPr>
              <a:t>25.08.2018  7.Classic </a:t>
            </a:r>
            <a:r>
              <a:rPr lang="de-DE" sz="1200" b="1" dirty="0">
                <a:latin typeface="Arial Black" pitchFamily="34" charset="0"/>
              </a:rPr>
              <a:t>G</a:t>
            </a:r>
            <a:r>
              <a:rPr lang="de-DE" sz="1200" b="1" dirty="0" smtClean="0">
                <a:latin typeface="Arial Black" pitchFamily="34" charset="0"/>
              </a:rPr>
              <a:t>eländefahrt „Rund um den </a:t>
            </a:r>
            <a:r>
              <a:rPr lang="de-DE" sz="1200" b="1" dirty="0" err="1" smtClean="0">
                <a:latin typeface="Arial Black" pitchFamily="34" charset="0"/>
              </a:rPr>
              <a:t>Steinsberg</a:t>
            </a:r>
            <a:r>
              <a:rPr lang="de-DE" sz="1200" b="1" dirty="0" smtClean="0">
                <a:latin typeface="Arial Black" pitchFamily="34" charset="0"/>
              </a:rPr>
              <a:t>“ 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endParaRPr lang="de-DE" sz="1200" b="1" dirty="0">
              <a:latin typeface="Arial Black" pitchFamily="34" charset="0"/>
            </a:endParaRP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de-DE" sz="1200" b="1" dirty="0" smtClean="0">
                <a:latin typeface="Arial Black" pitchFamily="34" charset="0"/>
              </a:rPr>
              <a:t>08.09.2018   Schwere Badische Geländefahrt Mauer</a:t>
            </a:r>
          </a:p>
          <a:p>
            <a:pPr>
              <a:buFontTx/>
              <a:buChar char="-"/>
            </a:pPr>
            <a:endParaRPr lang="de-DE" sz="1200" b="1" dirty="0" smtClean="0">
              <a:latin typeface="Arial Black" pitchFamily="34" charset="0"/>
            </a:endParaRP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de-DE" sz="1200" b="1" dirty="0" smtClean="0">
                <a:latin typeface="Arial Black" pitchFamily="34" charset="0"/>
              </a:rPr>
              <a:t>16.09.2018  MOC Bärencross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endParaRPr lang="de-DE" sz="1200" b="1" dirty="0" smtClean="0">
              <a:latin typeface="Arial Black" pitchFamily="34" charset="0"/>
            </a:endParaRP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de-DE" sz="1200" b="1" dirty="0" smtClean="0">
                <a:latin typeface="Arial Black" pitchFamily="34" charset="0"/>
              </a:rPr>
              <a:t>05.10.-07.10.2018 Klassikertreffen Museum SNH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endParaRPr lang="de-DE" sz="1200" b="1" dirty="0">
              <a:latin typeface="Arial Black" pitchFamily="34" charset="0"/>
            </a:endParaRP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de-DE" sz="1200" b="1" dirty="0" smtClean="0">
                <a:latin typeface="Arial Black" pitchFamily="34" charset="0"/>
              </a:rPr>
              <a:t>03.11.2018  2. MOC Hof-Kerwe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endParaRPr lang="de-DE" sz="1200" b="1" dirty="0">
              <a:latin typeface="Arial Black" pitchFamily="34" charset="0"/>
            </a:endParaRP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de-DE" sz="1200" b="1" dirty="0" smtClean="0">
                <a:latin typeface="Arial Black" pitchFamily="34" charset="0"/>
              </a:rPr>
              <a:t>17.11.2018  MOC Helferabend</a:t>
            </a:r>
            <a:endParaRPr lang="de-DE" sz="1200" b="1" dirty="0">
              <a:latin typeface="Arial Black" pitchFamily="34" charset="0"/>
            </a:endParaRPr>
          </a:p>
          <a:p>
            <a:pPr marL="171450" indent="-171450">
              <a:buFont typeface="Wingdings" panose="05000000000000000000" pitchFamily="2" charset="2"/>
              <a:buChar char="Ø"/>
            </a:pPr>
            <a:endParaRPr lang="de-DE" sz="1200" b="1" dirty="0" smtClean="0">
              <a:latin typeface="Arial Black" pitchFamily="34" charset="0"/>
            </a:endParaRPr>
          </a:p>
          <a:p>
            <a:pPr>
              <a:buFontTx/>
              <a:buChar char="-"/>
            </a:pPr>
            <a:endParaRPr lang="de-DE" sz="1200" b="1" dirty="0">
              <a:latin typeface="Arial Black" pitchFamily="34" charset="0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89508" y="8335574"/>
            <a:ext cx="463330" cy="6906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35983" y="8461639"/>
            <a:ext cx="724658" cy="5208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04664" y="7596336"/>
            <a:ext cx="744344" cy="7371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077072" y="8217552"/>
            <a:ext cx="717862" cy="7649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797152" y="7524328"/>
            <a:ext cx="652547" cy="6304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538165" y="8461639"/>
            <a:ext cx="722280" cy="5208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2" descr="logo bär bunt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924944" y="1187624"/>
            <a:ext cx="962025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5661248" y="1187624"/>
            <a:ext cx="610034" cy="95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</Words>
  <Application>Microsoft Office PowerPoint</Application>
  <PresentationFormat>Bildschirmpräsentation (4:3)</PresentationFormat>
  <Paragraphs>23</Paragraphs>
  <Slides>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Larissa-Design</vt:lpstr>
      <vt:lpstr>MOC Steinsberg e.V. im ADAC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MOC Steinsberg e.V. im ADAC</dc:title>
  <dc:creator>Holger</dc:creator>
  <cp:lastModifiedBy>Holger</cp:lastModifiedBy>
  <cp:revision>21</cp:revision>
  <dcterms:created xsi:type="dcterms:W3CDTF">2017-09-24T16:10:23Z</dcterms:created>
  <dcterms:modified xsi:type="dcterms:W3CDTF">2018-01-28T13:53:03Z</dcterms:modified>
</cp:coreProperties>
</file>